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4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C19E-7514-4287-BA2F-9A7B5FF2A53F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99FE-6CFB-4E2B-BB43-3471285F0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C19E-7514-4287-BA2F-9A7B5FF2A53F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99FE-6CFB-4E2B-BB43-3471285F0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C19E-7514-4287-BA2F-9A7B5FF2A53F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99FE-6CFB-4E2B-BB43-3471285F0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C19E-7514-4287-BA2F-9A7B5FF2A53F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99FE-6CFB-4E2B-BB43-3471285F0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C19E-7514-4287-BA2F-9A7B5FF2A53F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E4299FE-6CFB-4E2B-BB43-3471285F0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C19E-7514-4287-BA2F-9A7B5FF2A53F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99FE-6CFB-4E2B-BB43-3471285F0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C19E-7514-4287-BA2F-9A7B5FF2A53F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99FE-6CFB-4E2B-BB43-3471285F0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C19E-7514-4287-BA2F-9A7B5FF2A53F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99FE-6CFB-4E2B-BB43-3471285F0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C19E-7514-4287-BA2F-9A7B5FF2A53F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99FE-6CFB-4E2B-BB43-3471285F0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C19E-7514-4287-BA2F-9A7B5FF2A53F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99FE-6CFB-4E2B-BB43-3471285F0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C19E-7514-4287-BA2F-9A7B5FF2A53F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299FE-6CFB-4E2B-BB43-3471285F0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40AC19E-7514-4287-BA2F-9A7B5FF2A53F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E4299FE-6CFB-4E2B-BB43-3471285F0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mailto:rodcontrol@list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krasnodar.megafon.ru/bezopasnoe_obschenie/news/20110121-1244.html" TargetMode="External"/><Relationship Id="rId2" Type="http://schemas.openxmlformats.org/officeDocument/2006/relationships/hyperlink" Target="http://www.pda.kuban.mts.ru/mob_connect/services/direction_calls/parent_bl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rasnodar.beeline.ru/customers/products/mobile/services/details/roditelskiy-kontr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ФГБОУ ВО Кубанский государственный технологический университет</a:t>
            </a:r>
            <a:br>
              <a:rPr lang="ru-RU" sz="1800" dirty="0" smtClean="0"/>
            </a:br>
            <a:r>
              <a:rPr lang="ru-RU" sz="1800" dirty="0" smtClean="0"/>
              <a:t>Кафедра </a:t>
            </a:r>
            <a:r>
              <a:rPr lang="ru-RU" sz="1800" dirty="0" smtClean="0"/>
              <a:t>компьютерных технологий и информационной безопасности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37321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sz="3700" b="1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buNone/>
            </a:pPr>
            <a:endParaRPr lang="ru-RU" sz="3700" b="1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buNone/>
            </a:pPr>
            <a:endParaRPr lang="ru-RU" sz="3700" b="1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buNone/>
            </a:pPr>
            <a:endParaRPr lang="ru-RU" sz="3700" b="1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buNone/>
            </a:pPr>
            <a:r>
              <a:rPr lang="ru-RU" sz="37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Технические </a:t>
            </a:r>
            <a:r>
              <a:rPr lang="ru-RU" sz="37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возможности разграничения работы ребенка на компьютере и в сети </a:t>
            </a:r>
            <a:r>
              <a:rPr lang="ru-RU" sz="37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интернет</a:t>
            </a:r>
          </a:p>
          <a:p>
            <a:pPr algn="ctr">
              <a:buNone/>
            </a:pPr>
            <a:endParaRPr lang="ru-RU" sz="3700" b="1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buNone/>
            </a:pPr>
            <a:endParaRPr lang="ru-RU" sz="3700" b="1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buNone/>
            </a:pPr>
            <a:endParaRPr lang="ru-RU" sz="3700" b="1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buNone/>
            </a:pPr>
            <a:r>
              <a:rPr lang="ru-RU" sz="1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Авторы:</a:t>
            </a:r>
          </a:p>
          <a:p>
            <a:pPr marL="3587750" indent="0" algn="just">
              <a:buNone/>
            </a:pPr>
            <a:r>
              <a:rPr lang="ru-RU" sz="1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Бердник Мария Викторовна</a:t>
            </a:r>
          </a:p>
          <a:p>
            <a:pPr marL="3587750" indent="0" algn="just">
              <a:buNone/>
            </a:pPr>
            <a:r>
              <a:rPr lang="ru-RU" sz="1800" b="1" dirty="0" err="1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Гострый</a:t>
            </a:r>
            <a:r>
              <a:rPr lang="ru-RU" sz="1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Максим Борисович</a:t>
            </a:r>
          </a:p>
          <a:p>
            <a:pPr marL="3587750" indent="0" algn="just">
              <a:buNone/>
            </a:pPr>
            <a:endParaRPr lang="ru-RU" sz="1800" b="1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ru-RU" sz="18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Краснодар, 2017</a:t>
            </a:r>
          </a:p>
          <a:p>
            <a:pPr marL="3587750" indent="0" algn="just">
              <a:buNone/>
            </a:pPr>
            <a:endParaRPr lang="ru-RU" sz="1800" b="1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Антивирус Касперского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just"/>
            <a:r>
              <a:rPr lang="ru-RU" dirty="0" smtClean="0"/>
              <a:t>Защищает детей от поиска неподходящих сайтов и информации</a:t>
            </a:r>
          </a:p>
          <a:p>
            <a:pPr lvl="0" algn="just"/>
            <a:r>
              <a:rPr lang="ru-RU" dirty="0" smtClean="0"/>
              <a:t>Регулирует использование программ на компьютере и мобильных устройствах</a:t>
            </a:r>
          </a:p>
          <a:p>
            <a:pPr lvl="0" algn="just"/>
            <a:r>
              <a:rPr lang="ru-RU" dirty="0" smtClean="0"/>
              <a:t>Ограничивает время, когда можно использовать смартфон и планшет</a:t>
            </a:r>
          </a:p>
          <a:p>
            <a:pPr lvl="0" algn="just"/>
            <a:r>
              <a:rPr lang="ru-RU" dirty="0" smtClean="0"/>
              <a:t>Уведомляет вас о подозрительной активности рядом с вашим ребенком в интернете</a:t>
            </a:r>
          </a:p>
          <a:p>
            <a:pPr lvl="0" algn="just"/>
            <a:r>
              <a:rPr lang="ru-RU" dirty="0" smtClean="0"/>
              <a:t>Предоставляет подробные отчеты о действиях ребенка в интернете</a:t>
            </a:r>
          </a:p>
          <a:p>
            <a:pPr lvl="0" algn="just"/>
            <a:r>
              <a:rPr lang="ru-RU" dirty="0" smtClean="0"/>
              <a:t>Позволяет вам знать, где ваш ребенок, и устанавливать для него безопасный периметр</a:t>
            </a:r>
          </a:p>
          <a:p>
            <a:pPr lvl="0" algn="just"/>
            <a:r>
              <a:rPr lang="ru-RU" dirty="0" smtClean="0"/>
              <a:t>Собирает статистику о звонках и SMS ребенка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cdn.comss.net/img/Kaspersky_Safe_Kids_win_13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7128792" cy="5445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Сторонние программы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Norton Family Premier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http://sm.pcmag.com/pcmag_au/gallery/n/norton-online-family-premier/norton-online-family-premier_7yh5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6840760" cy="41764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Сторонние программы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KinderGate</a:t>
            </a:r>
            <a:r>
              <a:rPr lang="en-US" dirty="0" smtClean="0"/>
              <a:t> </a:t>
            </a:r>
            <a:r>
              <a:rPr lang="ru-RU" dirty="0" smtClean="0"/>
              <a:t>Родительский Контроль</a:t>
            </a:r>
          </a:p>
          <a:p>
            <a:endParaRPr lang="ru-RU" dirty="0"/>
          </a:p>
        </p:txBody>
      </p:sp>
      <p:pic>
        <p:nvPicPr>
          <p:cNvPr id="4" name="Рисунок 3" descr="http://www.thg.ru/technews/images/kindergate1-120510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77480"/>
            <a:ext cx="7056784" cy="4680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Сторонние программы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NetKids</a:t>
            </a:r>
            <a:endParaRPr lang="ru-RU" dirty="0" smtClean="0"/>
          </a:p>
          <a:p>
            <a:endParaRPr lang="ru-RU" b="1" dirty="0"/>
          </a:p>
        </p:txBody>
      </p:sp>
      <p:pic>
        <p:nvPicPr>
          <p:cNvPr id="4" name="Рисунок 3" descr="интерфейс родительский контроль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556792"/>
            <a:ext cx="4253948" cy="51742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Контроль установки программ и скачивания </a:t>
            </a:r>
            <a:r>
              <a:rPr lang="ru-RU" dirty="0" err="1" smtClean="0"/>
              <a:t>контента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Контроль на</a:t>
            </a:r>
            <a:r>
              <a:rPr lang="en-US" dirty="0" smtClean="0"/>
              <a:t> </a:t>
            </a:r>
            <a:r>
              <a:rPr lang="ru-RU" dirty="0" smtClean="0"/>
              <a:t>запрет установки программ и скачивания </a:t>
            </a:r>
            <a:r>
              <a:rPr lang="ru-RU" dirty="0" err="1" smtClean="0"/>
              <a:t>контента</a:t>
            </a:r>
            <a:r>
              <a:rPr lang="ru-RU" dirty="0" smtClean="0"/>
              <a:t> устанавливается при помощи встроенных средств ОС </a:t>
            </a:r>
            <a:r>
              <a:rPr lang="en-US" dirty="0" smtClean="0"/>
              <a:t>Window </a:t>
            </a:r>
            <a:r>
              <a:rPr lang="ru-RU" dirty="0" smtClean="0"/>
              <a:t>или </a:t>
            </a:r>
            <a:r>
              <a:rPr lang="en-US" dirty="0" smtClean="0"/>
              <a:t>Linux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С помощью встроенного программного обеспечения также можно запретить открывать вкладки «Инкогнито» (это вкладки которые не сохраняют история посещения), и установить время через которое вам на почту будут приходить отчёты о том, что делал ваш ребенок на компьютере (какие программы запускал, где и когда и на каких сайтах он был и т.д.)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Снимок экрана (16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41017"/>
            <a:ext cx="8229600" cy="4626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Просмотр истории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80560"/>
          </a:xfrm>
        </p:spPr>
        <p:txBody>
          <a:bodyPr/>
          <a:lstStyle/>
          <a:p>
            <a:pPr algn="just"/>
            <a:r>
              <a:rPr lang="ru-RU" sz="2400" dirty="0" smtClean="0"/>
              <a:t>На устройствах под управлением ОС </a:t>
            </a:r>
            <a:r>
              <a:rPr lang="en-US" sz="2400" dirty="0" smtClean="0"/>
              <a:t>android</a:t>
            </a:r>
            <a:r>
              <a:rPr lang="ru-RU" sz="2400" dirty="0" smtClean="0"/>
              <a:t>: войти в браузер-</a:t>
            </a:r>
            <a:r>
              <a:rPr lang="en-US" sz="2400" dirty="0" smtClean="0"/>
              <a:t>&gt;</a:t>
            </a:r>
            <a:r>
              <a:rPr lang="ru-RU" sz="2400" dirty="0" smtClean="0"/>
              <a:t>ещё-</a:t>
            </a:r>
            <a:r>
              <a:rPr lang="en-US" sz="2400" dirty="0" smtClean="0"/>
              <a:t>&gt;</a:t>
            </a:r>
            <a:r>
              <a:rPr lang="ru-RU" sz="2400" dirty="0" smtClean="0"/>
              <a:t>история</a:t>
            </a:r>
          </a:p>
          <a:p>
            <a:pPr algn="just"/>
            <a:r>
              <a:rPr lang="ru-RU" sz="2400" dirty="0" smtClean="0"/>
              <a:t>На устройствах под управлением ОС </a:t>
            </a:r>
            <a:r>
              <a:rPr lang="en-US" sz="2400" dirty="0" smtClean="0"/>
              <a:t>windows </a:t>
            </a:r>
            <a:r>
              <a:rPr lang="ru-RU" sz="2400" dirty="0" smtClean="0"/>
              <a:t>и</a:t>
            </a:r>
            <a:r>
              <a:rPr lang="en-US" sz="2400" dirty="0" smtClean="0"/>
              <a:t> windows phone</a:t>
            </a:r>
            <a:r>
              <a:rPr lang="ru-RU" sz="2400" dirty="0" smtClean="0"/>
              <a:t>: войти в браузер-</a:t>
            </a:r>
            <a:r>
              <a:rPr lang="en-US" sz="2400" dirty="0" smtClean="0"/>
              <a:t>&gt;</a:t>
            </a:r>
            <a:r>
              <a:rPr lang="ru-RU" sz="2400" dirty="0" smtClean="0"/>
              <a:t>ещё-</a:t>
            </a:r>
            <a:r>
              <a:rPr lang="en-US" sz="2400" dirty="0" smtClean="0"/>
              <a:t>&gt;</a:t>
            </a:r>
            <a:r>
              <a:rPr lang="ru-RU" sz="2400" dirty="0" smtClean="0"/>
              <a:t>журнал</a:t>
            </a:r>
          </a:p>
          <a:p>
            <a:pPr algn="just"/>
            <a:r>
              <a:rPr lang="ru-RU" sz="2400" dirty="0" smtClean="0"/>
              <a:t>На устройствах по управлением ОС </a:t>
            </a:r>
            <a:r>
              <a:rPr lang="en-US" sz="2400" dirty="0" smtClean="0"/>
              <a:t>IOS</a:t>
            </a:r>
            <a:r>
              <a:rPr lang="ru-RU" sz="2400" dirty="0" smtClean="0"/>
              <a:t>: войти в браузер-</a:t>
            </a:r>
            <a:r>
              <a:rPr lang="en-US" sz="2400" dirty="0" smtClean="0"/>
              <a:t>&gt;</a:t>
            </a:r>
            <a:r>
              <a:rPr lang="ru-RU" sz="2400" dirty="0" smtClean="0"/>
              <a:t>нажать пиктограмму «книжечка»-</a:t>
            </a:r>
            <a:r>
              <a:rPr lang="en-US" sz="2400" dirty="0" smtClean="0"/>
              <a:t>&gt;</a:t>
            </a:r>
            <a:r>
              <a:rPr lang="ru-RU" sz="2400" dirty="0" smtClean="0"/>
              <a:t>история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Обязательные условия для контроля Вашего ребенка	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Создание на ПК личной учетной записи ребенка (без прав администратора)</a:t>
            </a:r>
          </a:p>
          <a:p>
            <a:pPr algn="just"/>
            <a:r>
              <a:rPr lang="ru-RU" dirty="0" smtClean="0"/>
              <a:t>Сим-карта ребенка должна быть оформлена на Вас.</a:t>
            </a:r>
          </a:p>
          <a:p>
            <a:pPr algn="just"/>
            <a:r>
              <a:rPr lang="ru-RU" dirty="0" err="1" smtClean="0"/>
              <a:t>Аккаунт</a:t>
            </a:r>
            <a:r>
              <a:rPr lang="ru-RU" dirty="0" smtClean="0"/>
              <a:t> ребенка в </a:t>
            </a:r>
            <a:r>
              <a:rPr lang="en-US" dirty="0" err="1" smtClean="0"/>
              <a:t>google</a:t>
            </a:r>
            <a:r>
              <a:rPr lang="en-US" dirty="0" smtClean="0"/>
              <a:t>, </a:t>
            </a:r>
            <a:r>
              <a:rPr lang="en-US" dirty="0" err="1" smtClean="0"/>
              <a:t>Icloud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Microsoft</a:t>
            </a:r>
            <a:r>
              <a:rPr lang="ru-RU" dirty="0" smtClean="0"/>
              <a:t> должен быть Вам известен</a:t>
            </a:r>
          </a:p>
          <a:p>
            <a:pPr algn="just"/>
            <a:r>
              <a:rPr lang="ru-RU" dirty="0" smtClean="0"/>
              <a:t>Наличие антивирусного обеспечения на всех устройствах</a:t>
            </a:r>
          </a:p>
          <a:p>
            <a:pPr algn="just"/>
            <a:r>
              <a:rPr lang="ru-RU" dirty="0" smtClean="0"/>
              <a:t>Вы должны регулярно просматривать интернет историю на устройствах ребенка.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213285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НАШИ КОНТАКТЫ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4400" dirty="0" smtClean="0"/>
          </a:p>
          <a:p>
            <a:pPr algn="ctr">
              <a:buNone/>
            </a:pPr>
            <a:r>
              <a:rPr lang="ru-RU" sz="4400" dirty="0" smtClean="0"/>
              <a:t>Все интересующие Вас вопросы вы можете отправлять по адресу:</a:t>
            </a:r>
          </a:p>
          <a:p>
            <a:pPr algn="ctr">
              <a:buNone/>
            </a:pPr>
            <a:r>
              <a:rPr lang="en-US" sz="4400" dirty="0" smtClean="0">
                <a:hlinkClick r:id="rId2"/>
              </a:rPr>
              <a:t>rodcontrol@list.ru</a:t>
            </a:r>
            <a:r>
              <a:rPr lang="en-US" sz="4400" dirty="0" smtClean="0"/>
              <a:t> </a:t>
            </a:r>
          </a:p>
          <a:p>
            <a:endParaRPr lang="ru-RU" dirty="0"/>
          </a:p>
        </p:txBody>
      </p:sp>
      <p:pic>
        <p:nvPicPr>
          <p:cNvPr id="4" name="Рисунок 3" descr="Картинки по запросу кубгту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151216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F:\Эмблема-01.jpg"/>
          <p:cNvPicPr>
            <a:picLocks noChangeAspect="1" noChangeArrowheads="1"/>
          </p:cNvPicPr>
          <p:nvPr/>
        </p:nvPicPr>
        <p:blipFill>
          <a:blip r:embed="rId4" cstate="print"/>
          <a:srcRect l="25301" t="12650" r="17773" b="11448"/>
          <a:stretch>
            <a:fillRect/>
          </a:stretch>
        </p:blipFill>
        <p:spPr bwMode="auto">
          <a:xfrm>
            <a:off x="7740352" y="116632"/>
            <a:ext cx="1296144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Способы и средства выхода в интернет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Персональный компьютер (использование проводного и беспроводного интернета (</a:t>
            </a:r>
            <a:r>
              <a:rPr lang="en-US" dirty="0" smtClean="0"/>
              <a:t>Wi-Fi</a:t>
            </a:r>
            <a:r>
              <a:rPr lang="ru-RU" dirty="0" smtClean="0"/>
              <a:t>))</a:t>
            </a:r>
          </a:p>
          <a:p>
            <a:r>
              <a:rPr lang="ru-RU" dirty="0" smtClean="0"/>
              <a:t>Телефон (</a:t>
            </a:r>
            <a:r>
              <a:rPr lang="en-US" dirty="0" smtClean="0"/>
              <a:t>Wi-Fi, </a:t>
            </a:r>
            <a:r>
              <a:rPr lang="ru-RU" dirty="0" smtClean="0"/>
              <a:t>сотовая связь)</a:t>
            </a:r>
          </a:p>
          <a:p>
            <a:r>
              <a:rPr lang="ru-RU" dirty="0" smtClean="0"/>
              <a:t>Планшетный компьютер (</a:t>
            </a:r>
            <a:r>
              <a:rPr lang="en-US" dirty="0" smtClean="0"/>
              <a:t>Wi-Fi, </a:t>
            </a:r>
            <a:r>
              <a:rPr lang="ru-RU" dirty="0" smtClean="0"/>
              <a:t>сотовая связь)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Основные ресурсы интернета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 основном дети используют социальные сети и </a:t>
            </a:r>
            <a:r>
              <a:rPr lang="ru-RU" dirty="0" err="1" smtClean="0"/>
              <a:t>мессенджеры</a:t>
            </a:r>
            <a:r>
              <a:rPr lang="ru-RU" dirty="0" smtClean="0"/>
              <a:t> такие как:</a:t>
            </a:r>
          </a:p>
          <a:p>
            <a:r>
              <a:rPr lang="ru-RU" dirty="0" err="1" smtClean="0"/>
              <a:t>Вконтакте</a:t>
            </a:r>
            <a:endParaRPr lang="ru-RU" dirty="0" smtClean="0"/>
          </a:p>
          <a:p>
            <a:r>
              <a:rPr lang="en-US" dirty="0" err="1" smtClean="0"/>
              <a:t>Instagram</a:t>
            </a:r>
            <a:endParaRPr lang="en-US" dirty="0" smtClean="0"/>
          </a:p>
          <a:p>
            <a:r>
              <a:rPr lang="en-US" dirty="0" err="1" smtClean="0"/>
              <a:t>WhatsApp</a:t>
            </a:r>
            <a:endParaRPr lang="en-US" dirty="0" smtClean="0"/>
          </a:p>
          <a:p>
            <a:r>
              <a:rPr lang="en-US" dirty="0" err="1" smtClean="0"/>
              <a:t>Viber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И используют поисковые системы:</a:t>
            </a:r>
          </a:p>
          <a:p>
            <a:r>
              <a:rPr lang="ru-RU" dirty="0" err="1" smtClean="0"/>
              <a:t>Яндекс</a:t>
            </a:r>
            <a:endParaRPr lang="ru-RU" dirty="0" smtClean="0"/>
          </a:p>
          <a:p>
            <a:r>
              <a:rPr lang="en-US" dirty="0" smtClean="0"/>
              <a:t>GOOGLE</a:t>
            </a:r>
          </a:p>
          <a:p>
            <a:r>
              <a:rPr lang="en-US" dirty="0" smtClean="0"/>
              <a:t>Mail.ru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мы можем делать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Контролировать время нахождения ребенка за компьютером </a:t>
            </a:r>
          </a:p>
          <a:p>
            <a:r>
              <a:rPr lang="ru-RU" dirty="0" smtClean="0"/>
              <a:t>Запретить интернет частично или полностью</a:t>
            </a:r>
          </a:p>
          <a:p>
            <a:r>
              <a:rPr lang="ru-RU" dirty="0" smtClean="0"/>
              <a:t>Контролировать трафик и запрещать звонки, </a:t>
            </a:r>
            <a:r>
              <a:rPr lang="ru-RU" dirty="0" err="1" smtClean="0"/>
              <a:t>смс</a:t>
            </a:r>
            <a:r>
              <a:rPr lang="ru-RU" dirty="0" smtClean="0"/>
              <a:t>, установку приложений и скачивание определенного </a:t>
            </a:r>
            <a:r>
              <a:rPr lang="ru-RU" dirty="0" err="1" smtClean="0"/>
              <a:t>контента</a:t>
            </a:r>
            <a:endParaRPr lang="ru-RU" dirty="0" smtClean="0"/>
          </a:p>
          <a:p>
            <a:r>
              <a:rPr lang="ru-RU" dirty="0" smtClean="0"/>
              <a:t>Просматривать историю посещения в браузере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Контроль времени нахождения за компьютером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052936"/>
          </a:xfrm>
        </p:spPr>
        <p:txBody>
          <a:bodyPr>
            <a:normAutofit/>
          </a:bodyPr>
          <a:lstStyle/>
          <a:p>
            <a:r>
              <a:rPr lang="ru-RU" dirty="0" smtClean="0"/>
              <a:t>Сделайте ребенку свою учетную запись на компьютере.</a:t>
            </a:r>
          </a:p>
          <a:p>
            <a:r>
              <a:rPr lang="ru-RU" dirty="0" smtClean="0"/>
              <a:t>Путь: панель управления-</a:t>
            </a:r>
            <a:r>
              <a:rPr lang="en-US" dirty="0" smtClean="0"/>
              <a:t>&gt;</a:t>
            </a:r>
            <a:r>
              <a:rPr lang="ru-RU" dirty="0" smtClean="0"/>
              <a:t>учетные записи пользователей-</a:t>
            </a:r>
            <a:r>
              <a:rPr lang="en-US" dirty="0" smtClean="0"/>
              <a:t>&gt;</a:t>
            </a:r>
            <a:r>
              <a:rPr lang="ru-RU" dirty="0" smtClean="0"/>
              <a:t>добавить новую учетную запись</a:t>
            </a:r>
          </a:p>
          <a:p>
            <a:r>
              <a:rPr lang="ru-RU" dirty="0" smtClean="0"/>
              <a:t>В настройках вы можете ограничить время использования компьютера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 ограничения использования компьютера для ребенка</a:t>
            </a:r>
            <a:endParaRPr lang="ru-RU" dirty="0"/>
          </a:p>
        </p:txBody>
      </p:sp>
      <p:pic>
        <p:nvPicPr>
          <p:cNvPr id="4" name="Содержимое 3" descr="как установить родительский контроль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5143500" cy="45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как поставить родительский контроль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00808"/>
            <a:ext cx="4317559" cy="3797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Полный или частичный запрет интернета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помощью встроенных функций ОС </a:t>
            </a:r>
            <a:r>
              <a:rPr lang="en-US" dirty="0" smtClean="0"/>
              <a:t>Windows </a:t>
            </a:r>
            <a:r>
              <a:rPr lang="ru-RU" dirty="0" smtClean="0"/>
              <a:t>или </a:t>
            </a:r>
            <a:r>
              <a:rPr lang="en-US" dirty="0" smtClean="0"/>
              <a:t>Linux</a:t>
            </a:r>
            <a:endParaRPr lang="ru-RU" dirty="0" smtClean="0"/>
          </a:p>
          <a:p>
            <a:r>
              <a:rPr lang="ru-RU" dirty="0" smtClean="0"/>
              <a:t>С помощью встроенных функций </a:t>
            </a:r>
            <a:r>
              <a:rPr lang="en-US" dirty="0" smtClean="0"/>
              <a:t>Wi-Fi</a:t>
            </a:r>
            <a:r>
              <a:rPr lang="ru-RU" dirty="0" smtClean="0"/>
              <a:t> роутера</a:t>
            </a:r>
          </a:p>
          <a:p>
            <a:r>
              <a:rPr lang="ru-RU" dirty="0" smtClean="0"/>
              <a:t>С помощью функции «Родительский контроль» у операторов мобильной связи</a:t>
            </a:r>
            <a:endParaRPr lang="en-US" dirty="0" smtClean="0"/>
          </a:p>
          <a:p>
            <a:r>
              <a:rPr lang="ru-RU" dirty="0" smtClean="0"/>
              <a:t>С помощью антивирусных программ</a:t>
            </a:r>
          </a:p>
          <a:p>
            <a:r>
              <a:rPr lang="ru-RU" dirty="0" smtClean="0"/>
              <a:t>С помощью сторонних программ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Встроенные функции </a:t>
            </a:r>
            <a:r>
              <a:rPr lang="en-US" dirty="0" smtClean="0"/>
              <a:t>Wi-Fi-</a:t>
            </a:r>
            <a:r>
              <a:rPr lang="ru-RU" dirty="0" smtClean="0"/>
              <a:t> роутера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70916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 помощью «родительского контроля» уже встроенной в программную часть роутера можно ограничить интернет на всю неделю, определенный день или на определенный промежуток времени, и на экране устройства выведется сообщение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082" b="7359"/>
          <a:stretch/>
        </p:blipFill>
        <p:spPr>
          <a:xfrm>
            <a:off x="3203848" y="2420888"/>
            <a:ext cx="2946148" cy="4271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«Родительский контроль» от мобильных операторов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МТС </a:t>
            </a:r>
            <a:r>
              <a:rPr lang="ru-RU" u="sng" dirty="0" smtClean="0">
                <a:hlinkClick r:id="rId2"/>
              </a:rPr>
              <a:t>http://www.pda.kuban.mts.ru/mob_connect/services/direction_calls/parent_bl/</a:t>
            </a:r>
            <a:endParaRPr lang="ru-RU" dirty="0" smtClean="0"/>
          </a:p>
          <a:p>
            <a:r>
              <a:rPr lang="ru-RU" dirty="0" smtClean="0"/>
              <a:t>Мегафон</a:t>
            </a:r>
          </a:p>
          <a:p>
            <a:r>
              <a:rPr lang="ru-RU" u="sng" dirty="0" smtClean="0">
                <a:hlinkClick r:id="rId3"/>
              </a:rPr>
              <a:t>http://krasnodar.megafon.ru/bezopasnoe_obschenie/news/20110121-1244.html</a:t>
            </a:r>
            <a:endParaRPr lang="ru-RU" dirty="0" smtClean="0"/>
          </a:p>
          <a:p>
            <a:r>
              <a:rPr lang="ru-RU" dirty="0" err="1" smtClean="0"/>
              <a:t>Билайн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http://krasnodar.beeline.ru/customers/products/mobile/services/details/roditelskiy-kontrol</a:t>
            </a:r>
            <a:r>
              <a:rPr lang="en-US" dirty="0" smtClean="0"/>
              <a:t>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499</TotalTime>
  <Words>535</Words>
  <Application>Microsoft Office PowerPoint</Application>
  <PresentationFormat>Экран (4:3)</PresentationFormat>
  <Paragraphs>83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ФГБОУ ВО Кубанский государственный технологический университет Кафедра компьютерных технологий и информационной безопасности</vt:lpstr>
      <vt:lpstr>Способы и средства выхода в интернет</vt:lpstr>
      <vt:lpstr>Основные ресурсы интернета</vt:lpstr>
      <vt:lpstr>Что мы можем делать</vt:lpstr>
      <vt:lpstr>Контроль времени нахождения за компьютером</vt:lpstr>
      <vt:lpstr>Пример ограничения использования компьютера для ребенка</vt:lpstr>
      <vt:lpstr>Полный или частичный запрет интернета</vt:lpstr>
      <vt:lpstr>Встроенные функции Wi-Fi- роутера</vt:lpstr>
      <vt:lpstr>«Родительский контроль» от мобильных операторов</vt:lpstr>
      <vt:lpstr>Антивирус Касперского</vt:lpstr>
      <vt:lpstr>Слайд 11</vt:lpstr>
      <vt:lpstr>Сторонние программы</vt:lpstr>
      <vt:lpstr>Сторонние программы</vt:lpstr>
      <vt:lpstr>Сторонние программы</vt:lpstr>
      <vt:lpstr>Контроль установки программ и скачивания контента </vt:lpstr>
      <vt:lpstr>Слайд 16</vt:lpstr>
      <vt:lpstr>Просмотр истории</vt:lpstr>
      <vt:lpstr>Обязательные условия для контроля Вашего ребенка </vt:lpstr>
      <vt:lpstr>НАШИ КОНТАКТЫ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БердникМВ</dc:creator>
  <cp:lastModifiedBy>БердникМВ</cp:lastModifiedBy>
  <cp:revision>33</cp:revision>
  <dcterms:created xsi:type="dcterms:W3CDTF">2017-02-17T09:44:49Z</dcterms:created>
  <dcterms:modified xsi:type="dcterms:W3CDTF">2017-02-18T11:33:37Z</dcterms:modified>
</cp:coreProperties>
</file>